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9144000" cx="16256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21" roundtripDataSignature="AMtx7mh3xkK1R8iGtUAJ62ebNjvsW01d7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customschemas.google.com/relationships/presentationmetadata" Target="meta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eaeb430bf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g3eaeb430bf1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ec153d220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g3ec153d220f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4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5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5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6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6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8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8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9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19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0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20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20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20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2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2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2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3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3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3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2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0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g3eaeb430bf1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39938" y="211400"/>
            <a:ext cx="8176126" cy="8721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20650" y="0"/>
            <a:ext cx="16382983" cy="914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g3ec153d220f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20650" y="0"/>
            <a:ext cx="13379450" cy="746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27011" y="-3550"/>
            <a:ext cx="16383010" cy="914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